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69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7D4927-D414-4852-AAC1-CA2CA9ADC1E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FE99C52-DAB9-4634-A565-77317EF370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2180243-5E6B-4123-B552-45AD3EBDD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95BB-B69D-4803-91A6-14DFC4591B02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35B9D46-5CDC-4FCB-98E4-FE245F487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4C86D80-2190-444F-99AF-D0F1806C9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8AA71-3E5E-4F21-B937-60806DA771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6476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816EDBD-9F7B-4B15-AEB2-F5890B5A0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EFA6755-7A89-421A-8766-6C71FE1160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F8E6B46-7886-4773-8FE8-DDE545AFF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95BB-B69D-4803-91A6-14DFC4591B02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162ACE7-A5A9-49C1-89D5-096E63604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98D3E5C-A06D-4834-9C2E-5897D7970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8AA71-3E5E-4F21-B937-60806DA771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2380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246999D-0AF4-44FD-8329-8A46B83B81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0B01C95-910A-4B93-BA0A-AE1DBF3946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C0E7414-4448-4658-96D5-BB6AF922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95BB-B69D-4803-91A6-14DFC4591B02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F9AFA8-E502-4BE2-A095-482413EE6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BB7162-EC7A-41CC-A1A2-EEF3F2D36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8AA71-3E5E-4F21-B937-60806DA771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70002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A76A4D-1176-4B2A-B0D5-009EF0C40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D1F7D97-B3CC-43E3-AE55-AAE40693C0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8A21FD-2390-436A-9632-36DEF5234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95BB-B69D-4803-91A6-14DFC4591B02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A92A0BC-C2F4-4207-BA99-A9B754488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DFF790D-FFD2-47EA-91BB-2227C0BDB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8AA71-3E5E-4F21-B937-60806DA771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77166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0B5232-6978-4886-A44F-DAB4A7DD9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339F543-6D76-42D8-8103-212812A422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E1A71E7-5671-40C9-8006-44D4706D01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95BB-B69D-4803-91A6-14DFC4591B02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AFB443-41DA-4F36-8BE6-B427D496A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5DC3DD-9F3F-4F8C-BDBB-EDDA81315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8AA71-3E5E-4F21-B937-60806DA771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0876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682571-7AC7-45D8-B1C6-E7B936131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D9DE8B5-1E03-4575-9F7E-E5878335DC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2E33B16-7312-4C60-986C-2313BDE3A6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81F9F49-FE90-4391-BBB7-0651B88F3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95BB-B69D-4803-91A6-14DFC4591B02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C79B5C4-5F90-43C1-8AE6-2E56E1128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6DBD0C7-B03E-4811-A784-150B18727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8AA71-3E5E-4F21-B937-60806DA771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7950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CA0DF3-6454-44FE-8C53-BC611C3F2B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68BD7B4-B907-4DFC-BCE1-5304AB955B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BC49C5E-AA9A-4505-B6FD-8B7A8E91C1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3B2F2F0-85DF-45D3-9066-AA7EFDFAFC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6C46DE5-AF20-40E0-BF07-F6600B93FD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39E0CDD-29D2-48BE-A42B-CD99F6095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95BB-B69D-4803-91A6-14DFC4591B02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56CF129-EBCF-4841-9A9C-3D0B7DF55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4EE9F79-40FC-41B2-B9E2-D4E157443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8AA71-3E5E-4F21-B937-60806DA771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32878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E79389-4E7A-4067-856F-1F6AC7353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65D0790-6629-4B4E-B470-2EE0722F9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95BB-B69D-4803-91A6-14DFC4591B02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558568B-6695-483A-ABA9-B88F18EED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E16EDA0-44FB-4040-86F3-4CA98F670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8AA71-3E5E-4F21-B937-60806DA771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77973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6E779D0D-89CA-4442-A79C-B69D74CAE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95BB-B69D-4803-91A6-14DFC4591B02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0245A7D-C677-4320-8F2A-4BAE2854F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97C30E8-1D5F-49B6-843A-6CBB48D98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8AA71-3E5E-4F21-B937-60806DA771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64436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9AB16E6-D119-468B-BDA3-4E9A75B6C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2F813A0-5B70-4A2A-8923-EB1356C4AF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8116281-B217-415D-80C2-20CA2039F2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A881479-3EEF-436D-AFE1-718B9B759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95BB-B69D-4803-91A6-14DFC4591B02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59D9F52-4E38-4BBC-876A-BA46F44FF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993E89E-EBF2-4A36-A97B-3CA28E3C3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8AA71-3E5E-4F21-B937-60806DA771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1017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73A8E0-F058-479E-9E0E-FC86AAF16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1E3538D-9E7C-4D60-A4BF-429ED3C671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8F18D2E-9077-4D4F-A16D-41D677800E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66A3B8A-69DF-4FAA-8F90-8358F802C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095BB-B69D-4803-91A6-14DFC4591B02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4E480B0-40B1-4C57-951E-7C9CB3A7C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05A366F-756D-4F3D-9928-5E97673B7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8AA71-3E5E-4F21-B937-60806DA771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86562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0FE1439-CF3A-46E0-9A73-A037AF236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DF7D9EE-AACF-48E1-BD64-917E9C46E8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17F1DD0-6335-4733-9918-6E9AC09226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095BB-B69D-4803-91A6-14DFC4591B02}" type="datetimeFigureOut">
              <a:rPr lang="es-MX" smtClean="0"/>
              <a:t>27/03/2023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A559FDE-8C1D-4B52-B9F2-13894F6C85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1093042-4669-4D8E-B84B-ED2BC7B34D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8AA71-3E5E-4F21-B937-60806DA771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623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E3B8A4-F531-498E-BC50-4F94B4B674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7D67448-C117-48B0-A2E3-F25461D511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FEB83E4-5FF7-4371-87F6-FE9C7F476F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11052"/>
            <a:ext cx="10668000" cy="5997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6256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Ma.de los Angeles Rodríguez Banda</dc:creator>
  <cp:lastModifiedBy>Ma.de los Angeles Rodríguez Banda</cp:lastModifiedBy>
  <cp:revision>1</cp:revision>
  <dcterms:created xsi:type="dcterms:W3CDTF">2023-03-27T20:42:11Z</dcterms:created>
  <dcterms:modified xsi:type="dcterms:W3CDTF">2023-03-27T20:42:56Z</dcterms:modified>
</cp:coreProperties>
</file>